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8ADA8-7350-5004-D323-DD6680319AC0}" v="10" dt="2022-03-11T08:21:12.287"/>
    <p1510:client id="{D2E51AF8-2F85-404C-B966-9DC394246300}" v="85" dt="2022-03-11T08:55:09.429"/>
    <p1510:client id="{FD780A7D-16F3-7D9D-64FD-7DA37450526D}" v="66" dt="2022-03-11T08:44:46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uís Nater Mesa" userId="S::llnater@escolesgarbi.cat::7cdd2e5c-7981-42fc-b90a-ced970697961" providerId="AD" clId="Web-{FD780A7D-16F3-7D9D-64FD-7DA37450526D}"/>
    <pc:docChg chg="modSld">
      <pc:chgData name="Lluís Nater Mesa" userId="S::llnater@escolesgarbi.cat::7cdd2e5c-7981-42fc-b90a-ced970697961" providerId="AD" clId="Web-{FD780A7D-16F3-7D9D-64FD-7DA37450526D}" dt="2022-03-11T08:44:46.064" v="39"/>
      <pc:docMkLst>
        <pc:docMk/>
      </pc:docMkLst>
      <pc:sldChg chg="addSp modSp">
        <pc:chgData name="Lluís Nater Mesa" userId="S::llnater@escolesgarbi.cat::7cdd2e5c-7981-42fc-b90a-ced970697961" providerId="AD" clId="Web-{FD780A7D-16F3-7D9D-64FD-7DA37450526D}" dt="2022-03-11T08:44:46.064" v="39"/>
        <pc:sldMkLst>
          <pc:docMk/>
          <pc:sldMk cId="753843636" sldId="256"/>
        </pc:sldMkLst>
        <pc:spChg chg="add mod">
          <ac:chgData name="Lluís Nater Mesa" userId="S::llnater@escolesgarbi.cat::7cdd2e5c-7981-42fc-b90a-ced970697961" providerId="AD" clId="Web-{FD780A7D-16F3-7D9D-64FD-7DA37450526D}" dt="2022-03-11T08:44:46.064" v="39"/>
          <ac:spMkLst>
            <pc:docMk/>
            <pc:sldMk cId="753843636" sldId="256"/>
            <ac:spMk id="3" creationId="{60AD1B4C-688D-4EB9-AD0F-37186260DBC1}"/>
          </ac:spMkLst>
        </pc:spChg>
      </pc:sldChg>
      <pc:sldChg chg="modSp">
        <pc:chgData name="Lluís Nater Mesa" userId="S::llnater@escolesgarbi.cat::7cdd2e5c-7981-42fc-b90a-ced970697961" providerId="AD" clId="Web-{FD780A7D-16F3-7D9D-64FD-7DA37450526D}" dt="2022-03-11T08:25:56.133" v="26"/>
        <pc:sldMkLst>
          <pc:docMk/>
          <pc:sldMk cId="4008889369" sldId="262"/>
        </pc:sldMkLst>
        <pc:spChg chg="mod">
          <ac:chgData name="Lluís Nater Mesa" userId="S::llnater@escolesgarbi.cat::7cdd2e5c-7981-42fc-b90a-ced970697961" providerId="AD" clId="Web-{FD780A7D-16F3-7D9D-64FD-7DA37450526D}" dt="2022-03-11T08:25:56.133" v="26"/>
          <ac:spMkLst>
            <pc:docMk/>
            <pc:sldMk cId="4008889369" sldId="262"/>
            <ac:spMk id="8" creationId="{453CA89D-1F27-4B60-A667-8ABF19211061}"/>
          </ac:spMkLst>
        </pc:spChg>
      </pc:sldChg>
      <pc:sldChg chg="addSp modSp">
        <pc:chgData name="Lluís Nater Mesa" userId="S::llnater@escolesgarbi.cat::7cdd2e5c-7981-42fc-b90a-ced970697961" providerId="AD" clId="Web-{FD780A7D-16F3-7D9D-64FD-7DA37450526D}" dt="2022-03-11T08:26:05.055" v="28" actId="20577"/>
        <pc:sldMkLst>
          <pc:docMk/>
          <pc:sldMk cId="950184547" sldId="263"/>
        </pc:sldMkLst>
        <pc:spChg chg="add mod">
          <ac:chgData name="Lluís Nater Mesa" userId="S::llnater@escolesgarbi.cat::7cdd2e5c-7981-42fc-b90a-ced970697961" providerId="AD" clId="Web-{FD780A7D-16F3-7D9D-64FD-7DA37450526D}" dt="2022-03-11T08:26:05.055" v="28" actId="20577"/>
          <ac:spMkLst>
            <pc:docMk/>
            <pc:sldMk cId="950184547" sldId="263"/>
            <ac:spMk id="4" creationId="{E39D58BA-BC47-4D45-AC42-D275E4F2902F}"/>
          </ac:spMkLst>
        </pc:spChg>
      </pc:sldChg>
    </pc:docChg>
  </pc:docChgLst>
  <pc:docChgLst>
    <pc:chgData name="Lluís Nater Mesa" userId="S::llnater@escolesgarbi.cat::7cdd2e5c-7981-42fc-b90a-ced970697961" providerId="AD" clId="Web-{0788ADA8-7350-5004-D323-DD6680319AC0}"/>
    <pc:docChg chg="modSld sldOrd">
      <pc:chgData name="Lluís Nater Mesa" userId="S::llnater@escolesgarbi.cat::7cdd2e5c-7981-42fc-b90a-ced970697961" providerId="AD" clId="Web-{0788ADA8-7350-5004-D323-DD6680319AC0}" dt="2022-03-11T08:21:11.115" v="8" actId="20577"/>
      <pc:docMkLst>
        <pc:docMk/>
      </pc:docMkLst>
      <pc:sldChg chg="addSp modSp ord">
        <pc:chgData name="Lluís Nater Mesa" userId="S::llnater@escolesgarbi.cat::7cdd2e5c-7981-42fc-b90a-ced970697961" providerId="AD" clId="Web-{0788ADA8-7350-5004-D323-DD6680319AC0}" dt="2022-03-11T08:21:11.115" v="8" actId="20577"/>
        <pc:sldMkLst>
          <pc:docMk/>
          <pc:sldMk cId="4008889369" sldId="262"/>
        </pc:sldMkLst>
        <pc:spChg chg="add mod">
          <ac:chgData name="Lluís Nater Mesa" userId="S::llnater@escolesgarbi.cat::7cdd2e5c-7981-42fc-b90a-ced970697961" providerId="AD" clId="Web-{0788ADA8-7350-5004-D323-DD6680319AC0}" dt="2022-03-11T08:21:11.115" v="8" actId="20577"/>
          <ac:spMkLst>
            <pc:docMk/>
            <pc:sldMk cId="4008889369" sldId="262"/>
            <ac:spMk id="6" creationId="{04567B25-A7F3-48EA-94B6-1B9117785892}"/>
          </ac:spMkLst>
        </pc:spChg>
      </pc:sldChg>
      <pc:sldChg chg="ord">
        <pc:chgData name="Lluís Nater Mesa" userId="S::llnater@escolesgarbi.cat::7cdd2e5c-7981-42fc-b90a-ced970697961" providerId="AD" clId="Web-{0788ADA8-7350-5004-D323-DD6680319AC0}" dt="2022-03-11T08:19:58.863" v="0"/>
        <pc:sldMkLst>
          <pc:docMk/>
          <pc:sldMk cId="950184547" sldId="263"/>
        </pc:sldMkLst>
      </pc:sldChg>
    </pc:docChg>
  </pc:docChgLst>
  <pc:docChgLst>
    <pc:chgData name="Lluís Nater Mesa" userId="7cdd2e5c-7981-42fc-b90a-ced970697961" providerId="ADAL" clId="{D2E51AF8-2F85-404C-B966-9DC394246300}"/>
    <pc:docChg chg="custSel modSld">
      <pc:chgData name="Lluís Nater Mesa" userId="7cdd2e5c-7981-42fc-b90a-ced970697961" providerId="ADAL" clId="{D2E51AF8-2F85-404C-B966-9DC394246300}" dt="2022-03-11T08:55:09.429" v="153" actId="164"/>
      <pc:docMkLst>
        <pc:docMk/>
      </pc:docMkLst>
      <pc:sldChg chg="addSp modSp mod">
        <pc:chgData name="Lluís Nater Mesa" userId="7cdd2e5c-7981-42fc-b90a-ced970697961" providerId="ADAL" clId="{D2E51AF8-2F85-404C-B966-9DC394246300}" dt="2022-03-11T08:48:52.809" v="141" actId="20577"/>
        <pc:sldMkLst>
          <pc:docMk/>
          <pc:sldMk cId="753843636" sldId="256"/>
        </pc:sldMkLst>
        <pc:spChg chg="mod">
          <ac:chgData name="Lluís Nater Mesa" userId="7cdd2e5c-7981-42fc-b90a-ced970697961" providerId="ADAL" clId="{D2E51AF8-2F85-404C-B966-9DC394246300}" dt="2022-03-11T08:48:52.809" v="141" actId="20577"/>
          <ac:spMkLst>
            <pc:docMk/>
            <pc:sldMk cId="753843636" sldId="256"/>
            <ac:spMk id="3" creationId="{60AD1B4C-688D-4EB9-AD0F-37186260DBC1}"/>
          </ac:spMkLst>
        </pc:spChg>
        <pc:grpChg chg="add mod">
          <ac:chgData name="Lluís Nater Mesa" userId="7cdd2e5c-7981-42fc-b90a-ced970697961" providerId="ADAL" clId="{D2E51AF8-2F85-404C-B966-9DC394246300}" dt="2022-03-11T08:47:47.941" v="124" actId="164"/>
          <ac:grpSpMkLst>
            <pc:docMk/>
            <pc:sldMk cId="753843636" sldId="256"/>
            <ac:grpSpMk id="2" creationId="{4F57F049-2170-4072-8BB6-FCDB34AE42F0}"/>
          </ac:grpSpMkLst>
        </pc:grpChg>
        <pc:picChg chg="mod">
          <ac:chgData name="Lluís Nater Mesa" userId="7cdd2e5c-7981-42fc-b90a-ced970697961" providerId="ADAL" clId="{D2E51AF8-2F85-404C-B966-9DC394246300}" dt="2022-03-11T08:47:47.941" v="124" actId="164"/>
          <ac:picMkLst>
            <pc:docMk/>
            <pc:sldMk cId="753843636" sldId="256"/>
            <ac:picMk id="5" creationId="{A88B122C-D3AA-406F-A76F-D1FCB614DAF2}"/>
          </ac:picMkLst>
        </pc:picChg>
      </pc:sldChg>
      <pc:sldChg chg="addSp modSp mod">
        <pc:chgData name="Lluís Nater Mesa" userId="7cdd2e5c-7981-42fc-b90a-ced970697961" providerId="ADAL" clId="{D2E51AF8-2F85-404C-B966-9DC394246300}" dt="2022-03-11T08:47:29.824" v="122" actId="164"/>
        <pc:sldMkLst>
          <pc:docMk/>
          <pc:sldMk cId="1483316368" sldId="257"/>
        </pc:sldMkLst>
        <pc:spChg chg="add mod">
          <ac:chgData name="Lluís Nater Mesa" userId="7cdd2e5c-7981-42fc-b90a-ced970697961" providerId="ADAL" clId="{D2E51AF8-2F85-404C-B966-9DC394246300}" dt="2022-03-11T08:47:29.824" v="122" actId="164"/>
          <ac:spMkLst>
            <pc:docMk/>
            <pc:sldMk cId="1483316368" sldId="257"/>
            <ac:spMk id="6" creationId="{EF6294BC-1C3D-4C41-BABC-C169EC9EEE9C}"/>
          </ac:spMkLst>
        </pc:spChg>
        <pc:grpChg chg="add mod">
          <ac:chgData name="Lluís Nater Mesa" userId="7cdd2e5c-7981-42fc-b90a-ced970697961" providerId="ADAL" clId="{D2E51AF8-2F85-404C-B966-9DC394246300}" dt="2022-03-11T08:47:29.824" v="122" actId="164"/>
          <ac:grpSpMkLst>
            <pc:docMk/>
            <pc:sldMk cId="1483316368" sldId="257"/>
            <ac:grpSpMk id="4" creationId="{9E883EB8-96F7-4C4A-A9F0-27171A46D73B}"/>
          </ac:grpSpMkLst>
        </pc:grpChg>
        <pc:picChg chg="mod">
          <ac:chgData name="Lluís Nater Mesa" userId="7cdd2e5c-7981-42fc-b90a-ced970697961" providerId="ADAL" clId="{D2E51AF8-2F85-404C-B966-9DC394246300}" dt="2022-03-11T08:47:29.824" v="122" actId="164"/>
          <ac:picMkLst>
            <pc:docMk/>
            <pc:sldMk cId="1483316368" sldId="257"/>
            <ac:picMk id="5" creationId="{2CEB673A-3481-4B53-AAD2-A6AD9094550C}"/>
          </ac:picMkLst>
        </pc:picChg>
      </pc:sldChg>
      <pc:sldChg chg="addSp modSp mod">
        <pc:chgData name="Lluís Nater Mesa" userId="7cdd2e5c-7981-42fc-b90a-ced970697961" providerId="ADAL" clId="{D2E51AF8-2F85-404C-B966-9DC394246300}" dt="2022-03-11T08:54:49.937" v="148" actId="164"/>
        <pc:sldMkLst>
          <pc:docMk/>
          <pc:sldMk cId="3848459673" sldId="258"/>
        </pc:sldMkLst>
        <pc:spChg chg="add mod">
          <ac:chgData name="Lluís Nater Mesa" userId="7cdd2e5c-7981-42fc-b90a-ced970697961" providerId="ADAL" clId="{D2E51AF8-2F85-404C-B966-9DC394246300}" dt="2022-03-11T08:47:56.358" v="125" actId="14100"/>
          <ac:spMkLst>
            <pc:docMk/>
            <pc:sldMk cId="3848459673" sldId="258"/>
            <ac:spMk id="6" creationId="{D0264049-23F3-4F1B-A3CC-101222412BE5}"/>
          </ac:spMkLst>
        </pc:spChg>
        <pc:grpChg chg="add mod">
          <ac:chgData name="Lluís Nater Mesa" userId="7cdd2e5c-7981-42fc-b90a-ced970697961" providerId="ADAL" clId="{D2E51AF8-2F85-404C-B966-9DC394246300}" dt="2022-03-11T08:54:49.937" v="148" actId="164"/>
          <ac:grpSpMkLst>
            <pc:docMk/>
            <pc:sldMk cId="3848459673" sldId="258"/>
            <ac:grpSpMk id="4" creationId="{27CCEC40-ABD2-4B2B-BEAC-9DFCC578C7B3}"/>
          </ac:grpSpMkLst>
        </pc:grpChg>
        <pc:grpChg chg="add mod">
          <ac:chgData name="Lluís Nater Mesa" userId="7cdd2e5c-7981-42fc-b90a-ced970697961" providerId="ADAL" clId="{D2E51AF8-2F85-404C-B966-9DC394246300}" dt="2022-03-11T08:54:49.937" v="148" actId="164"/>
          <ac:grpSpMkLst>
            <pc:docMk/>
            <pc:sldMk cId="3848459673" sldId="258"/>
            <ac:grpSpMk id="9" creationId="{22081D0A-BEB5-408C-A664-530ED4EE59AB}"/>
          </ac:grpSpMkLst>
        </pc:grpChg>
        <pc:picChg chg="mod">
          <ac:chgData name="Lluís Nater Mesa" userId="7cdd2e5c-7981-42fc-b90a-ced970697961" providerId="ADAL" clId="{D2E51AF8-2F85-404C-B966-9DC394246300}" dt="2022-03-11T08:47:22.484" v="121" actId="164"/>
          <ac:picMkLst>
            <pc:docMk/>
            <pc:sldMk cId="3848459673" sldId="258"/>
            <ac:picMk id="5" creationId="{2B39C590-2BE6-4BCC-A99B-1A19B435F0F0}"/>
          </ac:picMkLst>
        </pc:picChg>
        <pc:picChg chg="add mod">
          <ac:chgData name="Lluís Nater Mesa" userId="7cdd2e5c-7981-42fc-b90a-ced970697961" providerId="ADAL" clId="{D2E51AF8-2F85-404C-B966-9DC394246300}" dt="2022-03-11T08:54:49.937" v="148" actId="164"/>
          <ac:picMkLst>
            <pc:docMk/>
            <pc:sldMk cId="3848459673" sldId="258"/>
            <ac:picMk id="8" creationId="{C58CDD86-71D2-4A97-86EA-5FF7DA07D27A}"/>
          </ac:picMkLst>
        </pc:picChg>
      </pc:sldChg>
      <pc:sldChg chg="addSp modSp">
        <pc:chgData name="Lluís Nater Mesa" userId="7cdd2e5c-7981-42fc-b90a-ced970697961" providerId="ADAL" clId="{D2E51AF8-2F85-404C-B966-9DC394246300}" dt="2022-03-11T08:48:12.625" v="127" actId="164"/>
        <pc:sldMkLst>
          <pc:docMk/>
          <pc:sldMk cId="3496671325" sldId="259"/>
        </pc:sldMkLst>
        <pc:spChg chg="add mod">
          <ac:chgData name="Lluís Nater Mesa" userId="7cdd2e5c-7981-42fc-b90a-ced970697961" providerId="ADAL" clId="{D2E51AF8-2F85-404C-B966-9DC394246300}" dt="2022-03-11T08:48:12.625" v="127" actId="164"/>
          <ac:spMkLst>
            <pc:docMk/>
            <pc:sldMk cId="3496671325" sldId="259"/>
            <ac:spMk id="6" creationId="{3EA34D36-A4C0-4414-A747-63016C09FD0A}"/>
          </ac:spMkLst>
        </pc:spChg>
        <pc:grpChg chg="add mod">
          <ac:chgData name="Lluís Nater Mesa" userId="7cdd2e5c-7981-42fc-b90a-ced970697961" providerId="ADAL" clId="{D2E51AF8-2F85-404C-B966-9DC394246300}" dt="2022-03-11T08:48:12.625" v="127" actId="164"/>
          <ac:grpSpMkLst>
            <pc:docMk/>
            <pc:sldMk cId="3496671325" sldId="259"/>
            <ac:grpSpMk id="4" creationId="{F2677489-4AA2-4F70-A437-9D42E47CBD1C}"/>
          </ac:grpSpMkLst>
        </pc:grpChg>
        <pc:picChg chg="mod">
          <ac:chgData name="Lluís Nater Mesa" userId="7cdd2e5c-7981-42fc-b90a-ced970697961" providerId="ADAL" clId="{D2E51AF8-2F85-404C-B966-9DC394246300}" dt="2022-03-11T08:48:12.625" v="127" actId="164"/>
          <ac:picMkLst>
            <pc:docMk/>
            <pc:sldMk cId="3496671325" sldId="259"/>
            <ac:picMk id="5" creationId="{53F689BA-C24F-4022-A0CE-61F8235DA0A2}"/>
          </ac:picMkLst>
        </pc:picChg>
      </pc:sldChg>
      <pc:sldChg chg="addSp modSp mod">
        <pc:chgData name="Lluís Nater Mesa" userId="7cdd2e5c-7981-42fc-b90a-ced970697961" providerId="ADAL" clId="{D2E51AF8-2F85-404C-B966-9DC394246300}" dt="2022-03-11T08:55:09.429" v="153" actId="164"/>
        <pc:sldMkLst>
          <pc:docMk/>
          <pc:sldMk cId="1214271549" sldId="260"/>
        </pc:sldMkLst>
        <pc:spChg chg="add mod">
          <ac:chgData name="Lluís Nater Mesa" userId="7cdd2e5c-7981-42fc-b90a-ced970697961" providerId="ADAL" clId="{D2E51AF8-2F85-404C-B966-9DC394246300}" dt="2022-03-11T08:48:35.026" v="132" actId="164"/>
          <ac:spMkLst>
            <pc:docMk/>
            <pc:sldMk cId="1214271549" sldId="260"/>
            <ac:spMk id="6" creationId="{02466011-7F08-46CA-A70B-6EA0F5334663}"/>
          </ac:spMkLst>
        </pc:spChg>
        <pc:grpChg chg="add mod">
          <ac:chgData name="Lluís Nater Mesa" userId="7cdd2e5c-7981-42fc-b90a-ced970697961" providerId="ADAL" clId="{D2E51AF8-2F85-404C-B966-9DC394246300}" dt="2022-03-11T08:55:09.429" v="153" actId="164"/>
          <ac:grpSpMkLst>
            <pc:docMk/>
            <pc:sldMk cId="1214271549" sldId="260"/>
            <ac:grpSpMk id="4" creationId="{FA73881D-0BEC-4DFF-B24E-B6C171A59D6A}"/>
          </ac:grpSpMkLst>
        </pc:grpChg>
        <pc:grpChg chg="add mod">
          <ac:chgData name="Lluís Nater Mesa" userId="7cdd2e5c-7981-42fc-b90a-ced970697961" providerId="ADAL" clId="{D2E51AF8-2F85-404C-B966-9DC394246300}" dt="2022-03-11T08:55:09.429" v="153" actId="164"/>
          <ac:grpSpMkLst>
            <pc:docMk/>
            <pc:sldMk cId="1214271549" sldId="260"/>
            <ac:grpSpMk id="9" creationId="{372ACD74-3052-4BEE-A21A-2D49DED4C1D2}"/>
          </ac:grpSpMkLst>
        </pc:grpChg>
        <pc:picChg chg="mod">
          <ac:chgData name="Lluís Nater Mesa" userId="7cdd2e5c-7981-42fc-b90a-ced970697961" providerId="ADAL" clId="{D2E51AF8-2F85-404C-B966-9DC394246300}" dt="2022-03-11T08:48:35.026" v="132" actId="164"/>
          <ac:picMkLst>
            <pc:docMk/>
            <pc:sldMk cId="1214271549" sldId="260"/>
            <ac:picMk id="5" creationId="{0D3832E5-8885-45F9-8E84-002F8F158023}"/>
          </ac:picMkLst>
        </pc:picChg>
        <pc:picChg chg="add mod">
          <ac:chgData name="Lluís Nater Mesa" userId="7cdd2e5c-7981-42fc-b90a-ced970697961" providerId="ADAL" clId="{D2E51AF8-2F85-404C-B966-9DC394246300}" dt="2022-03-11T08:55:09.429" v="153" actId="164"/>
          <ac:picMkLst>
            <pc:docMk/>
            <pc:sldMk cId="1214271549" sldId="260"/>
            <ac:picMk id="8" creationId="{16EDEADF-9BD2-4F3C-BA46-FFB8CE315703}"/>
          </ac:picMkLst>
        </pc:picChg>
      </pc:sldChg>
      <pc:sldChg chg="addSp delSp modSp mod">
        <pc:chgData name="Lluís Nater Mesa" userId="7cdd2e5c-7981-42fc-b90a-ced970697961" providerId="ADAL" clId="{D2E51AF8-2F85-404C-B966-9DC394246300}" dt="2022-03-11T08:22:49.871" v="69" actId="1076"/>
        <pc:sldMkLst>
          <pc:docMk/>
          <pc:sldMk cId="4008889369" sldId="262"/>
        </pc:sldMkLst>
        <pc:spChg chg="del">
          <ac:chgData name="Lluís Nater Mesa" userId="7cdd2e5c-7981-42fc-b90a-ced970697961" providerId="ADAL" clId="{D2E51AF8-2F85-404C-B966-9DC394246300}" dt="2022-03-11T08:21:51.543" v="11" actId="478"/>
          <ac:spMkLst>
            <pc:docMk/>
            <pc:sldMk cId="4008889369" sldId="262"/>
            <ac:spMk id="6" creationId="{04567B25-A7F3-48EA-94B6-1B9117785892}"/>
          </ac:spMkLst>
        </pc:spChg>
        <pc:spChg chg="add mod">
          <ac:chgData name="Lluís Nater Mesa" userId="7cdd2e5c-7981-42fc-b90a-ced970697961" providerId="ADAL" clId="{D2E51AF8-2F85-404C-B966-9DC394246300}" dt="2022-03-11T08:22:49.871" v="69" actId="1076"/>
          <ac:spMkLst>
            <pc:docMk/>
            <pc:sldMk cId="4008889369" sldId="262"/>
            <ac:spMk id="8" creationId="{453CA89D-1F27-4B60-A667-8ABF19211061}"/>
          </ac:spMkLst>
        </pc:spChg>
        <pc:picChg chg="add">
          <ac:chgData name="Lluís Nater Mesa" userId="7cdd2e5c-7981-42fc-b90a-ced970697961" providerId="ADAL" clId="{D2E51AF8-2F85-404C-B966-9DC394246300}" dt="2022-03-07T08:56:05.881" v="0" actId="22"/>
          <ac:picMkLst>
            <pc:docMk/>
            <pc:sldMk cId="4008889369" sldId="262"/>
            <ac:picMk id="7" creationId="{6E4B473A-C713-4EE7-A656-4F6D5FBE0889}"/>
          </ac:picMkLst>
        </pc:picChg>
        <pc:picChg chg="add del mod">
          <ac:chgData name="Lluís Nater Mesa" userId="7cdd2e5c-7981-42fc-b90a-ced970697961" providerId="ADAL" clId="{D2E51AF8-2F85-404C-B966-9DC394246300}" dt="2022-03-07T09:08:16.290" v="9" actId="478"/>
          <ac:picMkLst>
            <pc:docMk/>
            <pc:sldMk cId="4008889369" sldId="262"/>
            <ac:picMk id="1026" creationId="{95C47DDC-0DAA-45B0-BA0D-99344D713A61}"/>
          </ac:picMkLst>
        </pc:picChg>
        <pc:picChg chg="add del mod">
          <ac:chgData name="Lluís Nater Mesa" userId="7cdd2e5c-7981-42fc-b90a-ced970697961" providerId="ADAL" clId="{D2E51AF8-2F85-404C-B966-9DC394246300}" dt="2022-03-07T09:08:17.990" v="10" actId="478"/>
          <ac:picMkLst>
            <pc:docMk/>
            <pc:sldMk cId="4008889369" sldId="262"/>
            <ac:picMk id="1027" creationId="{B933C2DD-0D73-454D-87DA-90D9884B0A02}"/>
          </ac:picMkLst>
        </pc:picChg>
      </pc:sldChg>
      <pc:sldChg chg="modSp mod">
        <pc:chgData name="Lluís Nater Mesa" userId="7cdd2e5c-7981-42fc-b90a-ced970697961" providerId="ADAL" clId="{D2E51AF8-2F85-404C-B966-9DC394246300}" dt="2022-03-11T08:45:15.557" v="70" actId="20577"/>
        <pc:sldMkLst>
          <pc:docMk/>
          <pc:sldMk cId="950184547" sldId="263"/>
        </pc:sldMkLst>
        <pc:spChg chg="mod">
          <ac:chgData name="Lluís Nater Mesa" userId="7cdd2e5c-7981-42fc-b90a-ced970697961" providerId="ADAL" clId="{D2E51AF8-2F85-404C-B966-9DC394246300}" dt="2022-03-11T08:45:15.557" v="70" actId="20577"/>
          <ac:spMkLst>
            <pc:docMk/>
            <pc:sldMk cId="950184547" sldId="263"/>
            <ac:spMk id="4" creationId="{E39D58BA-BC47-4D45-AC42-D275E4F2902F}"/>
          </ac:spMkLst>
        </pc:spChg>
      </pc:sldChg>
    </pc:docChg>
  </pc:docChgLst>
  <pc:docChgLst>
    <pc:chgData name="Lluís Nater Mesa" userId="S::llnater@escolesgarbi.cat::7cdd2e5c-7981-42fc-b90a-ced970697961" providerId="AD" clId="Web-{5CC4FDC6-8559-B97B-4E27-826B023E7FFF}"/>
    <pc:docChg chg="modSld">
      <pc:chgData name="Lluís Nater Mesa" userId="S::llnater@escolesgarbi.cat::7cdd2e5c-7981-42fc-b90a-ced970697961" providerId="AD" clId="Web-{5CC4FDC6-8559-B97B-4E27-826B023E7FFF}" dt="2022-03-07T08:19:09.970" v="54" actId="1076"/>
      <pc:docMkLst>
        <pc:docMk/>
      </pc:docMkLst>
      <pc:sldChg chg="addSp modSp">
        <pc:chgData name="Lluís Nater Mesa" userId="S::llnater@escolesgarbi.cat::7cdd2e5c-7981-42fc-b90a-ced970697961" providerId="AD" clId="Web-{5CC4FDC6-8559-B97B-4E27-826B023E7FFF}" dt="2022-03-07T08:19:09.970" v="54" actId="1076"/>
        <pc:sldMkLst>
          <pc:docMk/>
          <pc:sldMk cId="4008889369" sldId="262"/>
        </pc:sldMkLst>
        <pc:spChg chg="add mod">
          <ac:chgData name="Lluís Nater Mesa" userId="S::llnater@escolesgarbi.cat::7cdd2e5c-7981-42fc-b90a-ced970697961" providerId="AD" clId="Web-{5CC4FDC6-8559-B97B-4E27-826B023E7FFF}" dt="2022-03-07T08:19:09.970" v="54" actId="1076"/>
          <ac:spMkLst>
            <pc:docMk/>
            <pc:sldMk cId="4008889369" sldId="262"/>
            <ac:spMk id="4" creationId="{DD62B933-45BD-43A7-BEE6-FABF619C2EE3}"/>
          </ac:spMkLst>
        </pc:spChg>
        <pc:picChg chg="mod">
          <ac:chgData name="Lluís Nater Mesa" userId="S::llnater@escolesgarbi.cat::7cdd2e5c-7981-42fc-b90a-ced970697961" providerId="AD" clId="Web-{5CC4FDC6-8559-B97B-4E27-826B023E7FFF}" dt="2022-03-07T08:18:27.687" v="40" actId="14100"/>
          <ac:picMkLst>
            <pc:docMk/>
            <pc:sldMk cId="4008889369" sldId="262"/>
            <ac:picMk id="5" creationId="{397EF32E-ADC4-4AF9-8B5D-EF6F6C2911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CB9C-D9E7-47B8-98B4-D65ED730D8B3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2477-2196-4F4A-8B3D-BD8ED3F4B1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94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82477-2196-4F4A-8B3D-BD8ED3F4B13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3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34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62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86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5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79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3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8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63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4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96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8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83196-7CBD-4E24-B466-714EEECC4BE5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84AA2-D5E8-4C96-9E69-C7DAE96282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09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C424B-9758-4C96-B7DE-115ADBF4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A4F5AE-34CD-47D7-A08D-1606BF79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7EF32E-ADC4-4AF9-8B5D-EF6F6C291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53"/>
            <a:ext cx="9144000" cy="680709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62B933-45BD-43A7-BEE6-FABF619C2EE3}"/>
              </a:ext>
            </a:extLst>
          </p:cNvPr>
          <p:cNvSpPr txBox="1"/>
          <p:nvPr/>
        </p:nvSpPr>
        <p:spPr>
          <a:xfrm>
            <a:off x="4454611" y="556053"/>
            <a:ext cx="4689389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500" b="1">
                <a:solidFill>
                  <a:srgbClr val="0070C0"/>
                </a:solidFill>
              </a:rPr>
              <a:t>Una vista de </a:t>
            </a:r>
            <a:r>
              <a:rPr lang="es-ES" sz="1500" b="1" err="1">
                <a:solidFill>
                  <a:srgbClr val="0070C0"/>
                </a:solidFill>
              </a:rPr>
              <a:t>l'alçat</a:t>
            </a:r>
            <a:r>
              <a:rPr lang="es-ES" sz="1500" b="1">
                <a:solidFill>
                  <a:srgbClr val="0070C0"/>
                </a:solidFill>
              </a:rPr>
              <a:t>, una del perfil i una de la planta </a:t>
            </a:r>
            <a:endParaRPr lang="es-ES" sz="1500" b="1">
              <a:solidFill>
                <a:srgbClr val="0070C0"/>
              </a:solidFill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4B473A-C713-4EE7-A656-4F6D5FBE08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438"/>
            <a:ext cx="9144000" cy="6409124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453CA89D-1F27-4B60-A667-8ABF19211061}"/>
              </a:ext>
            </a:extLst>
          </p:cNvPr>
          <p:cNvSpPr txBox="1"/>
          <p:nvPr/>
        </p:nvSpPr>
        <p:spPr>
          <a:xfrm>
            <a:off x="449927" y="644822"/>
            <a:ext cx="5725167" cy="381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solidFill>
                  <a:srgbClr val="0070C0"/>
                </a:solidFill>
              </a:rPr>
              <a:t>A1.1 </a:t>
            </a:r>
            <a:r>
              <a:rPr lang="es-ES" err="1">
                <a:solidFill>
                  <a:srgbClr val="0070C0"/>
                </a:solidFill>
              </a:rPr>
              <a:t>Dues</a:t>
            </a:r>
            <a:r>
              <a:rPr lang="es-ES">
                <a:solidFill>
                  <a:srgbClr val="0070C0"/>
                </a:solidFill>
              </a:rPr>
              <a:t> Captures de pantalla 3D de </a:t>
            </a:r>
            <a:r>
              <a:rPr lang="es-ES" err="1">
                <a:solidFill>
                  <a:srgbClr val="0070C0"/>
                </a:solidFill>
              </a:rPr>
              <a:t>l’apartament</a:t>
            </a:r>
            <a:r>
              <a:rPr lang="es-ES">
                <a:solidFill>
                  <a:srgbClr val="0070C0"/>
                </a:solidFill>
              </a:rPr>
              <a:t> </a:t>
            </a:r>
            <a:endParaRPr lang="es-ES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88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5EE9C-9F65-45DF-A0B8-CE82B2A7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618FE9-A1A3-4CB1-945B-A9996242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29F420-C664-4622-B046-4E3FA7D4D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21"/>
            <a:ext cx="9144000" cy="6799758"/>
          </a:xfrm>
          <a:prstGeom prst="rect">
            <a:avLst/>
          </a:prstGeom>
        </p:spPr>
      </p:pic>
      <p:sp>
        <p:nvSpPr>
          <p:cNvPr id="4" name="QuadreDeText 7">
            <a:extLst>
              <a:ext uri="{FF2B5EF4-FFF2-40B4-BE49-F238E27FC236}">
                <a16:creationId xmlns:a16="http://schemas.microsoft.com/office/drawing/2014/main" id="{E39D58BA-BC47-4D45-AC42-D275E4F2902F}"/>
              </a:ext>
            </a:extLst>
          </p:cNvPr>
          <p:cNvSpPr txBox="1"/>
          <p:nvPr/>
        </p:nvSpPr>
        <p:spPr>
          <a:xfrm>
            <a:off x="4916895" y="3851400"/>
            <a:ext cx="3470059" cy="3816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s-ES">
                <a:solidFill>
                  <a:srgbClr val="0070C0"/>
                </a:solidFill>
              </a:rPr>
              <a:t>A2 </a:t>
            </a:r>
            <a:r>
              <a:rPr lang="es-ES" err="1">
                <a:solidFill>
                  <a:srgbClr val="0070C0"/>
                </a:solidFill>
              </a:rPr>
              <a:t>Planell</a:t>
            </a:r>
            <a:r>
              <a:rPr lang="es-ES">
                <a:solidFill>
                  <a:srgbClr val="0070C0"/>
                </a:solidFill>
              </a:rPr>
              <a:t> de </a:t>
            </a:r>
            <a:r>
              <a:rPr lang="es-ES" err="1">
                <a:solidFill>
                  <a:srgbClr val="0070C0"/>
                </a:solidFill>
              </a:rPr>
              <a:t>l'apartament</a:t>
            </a:r>
            <a:r>
              <a:rPr lang="es-ES">
                <a:solidFill>
                  <a:srgbClr val="0070C0"/>
                </a:solidFill>
              </a:rPr>
              <a:t> </a:t>
            </a:r>
            <a:endParaRPr lang="es-ES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18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">
            <a:extLst>
              <a:ext uri="{FF2B5EF4-FFF2-40B4-BE49-F238E27FC236}">
                <a16:creationId xmlns:a16="http://schemas.microsoft.com/office/drawing/2014/main" id="{4F57F049-2170-4072-8BB6-FCDB34AE42F0}"/>
              </a:ext>
            </a:extLst>
          </p:cNvPr>
          <p:cNvGrpSpPr/>
          <p:nvPr/>
        </p:nvGrpSpPr>
        <p:grpSpPr>
          <a:xfrm>
            <a:off x="0" y="2427"/>
            <a:ext cx="9144000" cy="6853146"/>
            <a:chOff x="0" y="2427"/>
            <a:chExt cx="9144000" cy="685314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88B122C-D3AA-406F-A76F-D1FCB614D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427"/>
              <a:ext cx="9144000" cy="6853146"/>
            </a:xfrm>
            <a:prstGeom prst="rect">
              <a:avLst/>
            </a:prstGeom>
          </p:spPr>
        </p:pic>
        <p:sp>
          <p:nvSpPr>
            <p:cNvPr id="3" name="QuadreDeText 7">
              <a:extLst>
                <a:ext uri="{FF2B5EF4-FFF2-40B4-BE49-F238E27FC236}">
                  <a16:creationId xmlns:a16="http://schemas.microsoft.com/office/drawing/2014/main" id="{60AD1B4C-688D-4EB9-AD0F-37186260DBC1}"/>
                </a:ext>
              </a:extLst>
            </p:cNvPr>
            <p:cNvSpPr txBox="1"/>
            <p:nvPr/>
          </p:nvSpPr>
          <p:spPr>
            <a:xfrm>
              <a:off x="456105" y="237050"/>
              <a:ext cx="6614853" cy="6463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>
                  <a:solidFill>
                    <a:srgbClr val="0070C0"/>
                  </a:solidFill>
                </a:rPr>
                <a:t>A2 </a:t>
              </a:r>
              <a:r>
                <a:rPr lang="es-ES" err="1">
                  <a:solidFill>
                    <a:srgbClr val="0070C0"/>
                  </a:solidFill>
                </a:rPr>
                <a:t>Alçat</a:t>
              </a:r>
              <a:r>
                <a:rPr lang="es-ES">
                  <a:solidFill>
                    <a:srgbClr val="0070C0"/>
                  </a:solidFill>
                </a:rPr>
                <a:t>, planta i perfil </a:t>
              </a:r>
              <a:r>
                <a:rPr lang="es-ES" err="1">
                  <a:solidFill>
                    <a:srgbClr val="0070C0"/>
                  </a:solidFill>
                </a:rPr>
                <a:t>dels</a:t>
              </a:r>
              <a:r>
                <a:rPr lang="es-ES">
                  <a:solidFill>
                    <a:srgbClr val="0070C0"/>
                  </a:solidFill>
                </a:rPr>
                <a:t> </a:t>
              </a:r>
              <a:r>
                <a:rPr lang="es-ES" err="1">
                  <a:solidFill>
                    <a:srgbClr val="0070C0"/>
                  </a:solidFill>
                </a:rPr>
                <a:t>següents</a:t>
              </a:r>
              <a:r>
                <a:rPr lang="es-ES">
                  <a:solidFill>
                    <a:srgbClr val="0070C0"/>
                  </a:solidFill>
                </a:rPr>
                <a:t> objectes</a:t>
              </a:r>
            </a:p>
            <a:p>
              <a:endParaRPr lang="es-ES">
                <a:solidFill>
                  <a:srgbClr val="0070C0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84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20A67-703A-450D-994F-1F4CD1B2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6F7658-E0A9-4C04-9618-1B3D40A2E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Agrupa 3">
            <a:extLst>
              <a:ext uri="{FF2B5EF4-FFF2-40B4-BE49-F238E27FC236}">
                <a16:creationId xmlns:a16="http://schemas.microsoft.com/office/drawing/2014/main" id="{9E883EB8-96F7-4C4A-A9F0-27171A46D73B}"/>
              </a:ext>
            </a:extLst>
          </p:cNvPr>
          <p:cNvGrpSpPr/>
          <p:nvPr/>
        </p:nvGrpSpPr>
        <p:grpSpPr>
          <a:xfrm>
            <a:off x="0" y="4863"/>
            <a:ext cx="9144000" cy="6848273"/>
            <a:chOff x="0" y="4863"/>
            <a:chExt cx="9144000" cy="684827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CEB673A-3481-4B53-AAD2-A6AD90945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863"/>
              <a:ext cx="9144000" cy="6848273"/>
            </a:xfrm>
            <a:prstGeom prst="rect">
              <a:avLst/>
            </a:prstGeom>
          </p:spPr>
        </p:pic>
        <p:sp>
          <p:nvSpPr>
            <p:cNvPr id="6" name="QuadreDeText 7">
              <a:extLst>
                <a:ext uri="{FF2B5EF4-FFF2-40B4-BE49-F238E27FC236}">
                  <a16:creationId xmlns:a16="http://schemas.microsoft.com/office/drawing/2014/main" id="{EF6294BC-1C3D-4C41-BABC-C169EC9EEE9C}"/>
                </a:ext>
              </a:extLst>
            </p:cNvPr>
            <p:cNvSpPr txBox="1"/>
            <p:nvPr/>
          </p:nvSpPr>
          <p:spPr>
            <a:xfrm>
              <a:off x="409805" y="496371"/>
              <a:ext cx="730301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>
                <a:solidFill>
                  <a:srgbClr val="0070C0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31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E6FA9-2F97-4B52-AD42-92D49F3C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ECD87C-8E07-40E3-91D0-FAD86A761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Agrupa 8">
            <a:extLst>
              <a:ext uri="{FF2B5EF4-FFF2-40B4-BE49-F238E27FC236}">
                <a16:creationId xmlns:a16="http://schemas.microsoft.com/office/drawing/2014/main" id="{22081D0A-BEB5-408C-A664-530ED4EE59AB}"/>
              </a:ext>
            </a:extLst>
          </p:cNvPr>
          <p:cNvGrpSpPr/>
          <p:nvPr/>
        </p:nvGrpSpPr>
        <p:grpSpPr>
          <a:xfrm>
            <a:off x="0" y="7874"/>
            <a:ext cx="9144000" cy="6842251"/>
            <a:chOff x="0" y="7874"/>
            <a:chExt cx="9144000" cy="6842251"/>
          </a:xfrm>
        </p:grpSpPr>
        <p:grpSp>
          <p:nvGrpSpPr>
            <p:cNvPr id="4" name="Agrupa 3">
              <a:extLst>
                <a:ext uri="{FF2B5EF4-FFF2-40B4-BE49-F238E27FC236}">
                  <a16:creationId xmlns:a16="http://schemas.microsoft.com/office/drawing/2014/main" id="{27CCEC40-ABD2-4B2B-BEAC-9DFCC578C7B3}"/>
                </a:ext>
              </a:extLst>
            </p:cNvPr>
            <p:cNvGrpSpPr/>
            <p:nvPr/>
          </p:nvGrpSpPr>
          <p:grpSpPr>
            <a:xfrm>
              <a:off x="0" y="7874"/>
              <a:ext cx="9144000" cy="6842251"/>
              <a:chOff x="0" y="7874"/>
              <a:chExt cx="9144000" cy="6842251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2B39C590-2BE6-4BCC-A99B-1A19B435F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7874"/>
                <a:ext cx="9144000" cy="6842251"/>
              </a:xfrm>
              <a:prstGeom prst="rect">
                <a:avLst/>
              </a:prstGeom>
            </p:spPr>
          </p:pic>
          <p:sp>
            <p:nvSpPr>
              <p:cNvPr id="6" name="QuadreDeText 7">
                <a:extLst>
                  <a:ext uri="{FF2B5EF4-FFF2-40B4-BE49-F238E27FC236}">
                    <a16:creationId xmlns:a16="http://schemas.microsoft.com/office/drawing/2014/main" id="{D0264049-23F3-4F1B-A3CC-101222412BE5}"/>
                  </a:ext>
                </a:extLst>
              </p:cNvPr>
              <p:cNvSpPr txBox="1"/>
              <p:nvPr/>
            </p:nvSpPr>
            <p:spPr>
              <a:xfrm>
                <a:off x="409805" y="496371"/>
                <a:ext cx="851836" cy="3693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>
                  <a:solidFill>
                    <a:srgbClr val="0070C0"/>
                  </a:solidFill>
                  <a:cs typeface="Calibri"/>
                </a:endParaRPr>
              </a:p>
            </p:txBody>
          </p:sp>
        </p:grpSp>
        <p:pic>
          <p:nvPicPr>
            <p:cNvPr id="8" name="Imatge 7">
              <a:extLst>
                <a:ext uri="{FF2B5EF4-FFF2-40B4-BE49-F238E27FC236}">
                  <a16:creationId xmlns:a16="http://schemas.microsoft.com/office/drawing/2014/main" id="{C58CDD86-71D2-4A97-86EA-5FF7DA07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454" y="1176528"/>
              <a:ext cx="5038546" cy="5230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845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701FA-0F93-4424-AD2F-B4D80A1F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25F01B-8FD9-4ACC-997D-185DFAA47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" name="Agrupa 3">
            <a:extLst>
              <a:ext uri="{FF2B5EF4-FFF2-40B4-BE49-F238E27FC236}">
                <a16:creationId xmlns:a16="http://schemas.microsoft.com/office/drawing/2014/main" id="{F2677489-4AA2-4F70-A437-9D42E47CBD1C}"/>
              </a:ext>
            </a:extLst>
          </p:cNvPr>
          <p:cNvGrpSpPr/>
          <p:nvPr/>
        </p:nvGrpSpPr>
        <p:grpSpPr>
          <a:xfrm>
            <a:off x="1615" y="0"/>
            <a:ext cx="9140769" cy="6858000"/>
            <a:chOff x="1615" y="0"/>
            <a:chExt cx="9140769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3F689BA-C24F-4022-A0CE-61F8235DA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5" y="0"/>
              <a:ext cx="9140769" cy="6858000"/>
            </a:xfrm>
            <a:prstGeom prst="rect">
              <a:avLst/>
            </a:prstGeom>
          </p:spPr>
        </p:pic>
        <p:sp>
          <p:nvSpPr>
            <p:cNvPr id="6" name="QuadreDeText 7">
              <a:extLst>
                <a:ext uri="{FF2B5EF4-FFF2-40B4-BE49-F238E27FC236}">
                  <a16:creationId xmlns:a16="http://schemas.microsoft.com/office/drawing/2014/main" id="{3EA34D36-A4C0-4414-A747-63016C09FD0A}"/>
                </a:ext>
              </a:extLst>
            </p:cNvPr>
            <p:cNvSpPr txBox="1"/>
            <p:nvPr/>
          </p:nvSpPr>
          <p:spPr>
            <a:xfrm>
              <a:off x="409805" y="496371"/>
              <a:ext cx="851836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>
                <a:solidFill>
                  <a:srgbClr val="0070C0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67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CCA04-7BCC-4205-ADE0-7A84EDAC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D197AB-6E83-404B-A46E-2AC89B3C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9" name="Agrupa 8">
            <a:extLst>
              <a:ext uri="{FF2B5EF4-FFF2-40B4-BE49-F238E27FC236}">
                <a16:creationId xmlns:a16="http://schemas.microsoft.com/office/drawing/2014/main" id="{372ACD74-3052-4BEE-A21A-2D49DED4C1D2}"/>
              </a:ext>
            </a:extLst>
          </p:cNvPr>
          <p:cNvGrpSpPr/>
          <p:nvPr/>
        </p:nvGrpSpPr>
        <p:grpSpPr>
          <a:xfrm>
            <a:off x="0" y="10319"/>
            <a:ext cx="9144000" cy="6837362"/>
            <a:chOff x="0" y="10319"/>
            <a:chExt cx="9144000" cy="6837362"/>
          </a:xfrm>
        </p:grpSpPr>
        <p:grpSp>
          <p:nvGrpSpPr>
            <p:cNvPr id="4" name="Agrupa 3">
              <a:extLst>
                <a:ext uri="{FF2B5EF4-FFF2-40B4-BE49-F238E27FC236}">
                  <a16:creationId xmlns:a16="http://schemas.microsoft.com/office/drawing/2014/main" id="{FA73881D-0BEC-4DFF-B24E-B6C171A59D6A}"/>
                </a:ext>
              </a:extLst>
            </p:cNvPr>
            <p:cNvGrpSpPr/>
            <p:nvPr/>
          </p:nvGrpSpPr>
          <p:grpSpPr>
            <a:xfrm>
              <a:off x="0" y="10319"/>
              <a:ext cx="9144000" cy="6837362"/>
              <a:chOff x="0" y="10319"/>
              <a:chExt cx="9144000" cy="6837362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0D3832E5-8885-45F9-8E84-002F8F158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0319"/>
                <a:ext cx="9144000" cy="6837362"/>
              </a:xfrm>
              <a:prstGeom prst="rect">
                <a:avLst/>
              </a:prstGeom>
            </p:spPr>
          </p:pic>
          <p:sp>
            <p:nvSpPr>
              <p:cNvPr id="6" name="QuadreDeText 7">
                <a:extLst>
                  <a:ext uri="{FF2B5EF4-FFF2-40B4-BE49-F238E27FC236}">
                    <a16:creationId xmlns:a16="http://schemas.microsoft.com/office/drawing/2014/main" id="{02466011-7F08-46CA-A70B-6EA0F5334663}"/>
                  </a:ext>
                </a:extLst>
              </p:cNvPr>
              <p:cNvSpPr txBox="1"/>
              <p:nvPr/>
            </p:nvSpPr>
            <p:spPr>
              <a:xfrm>
                <a:off x="461891" y="311704"/>
                <a:ext cx="5348600" cy="75895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>
                  <a:solidFill>
                    <a:srgbClr val="0070C0"/>
                  </a:solidFill>
                  <a:cs typeface="Calibri"/>
                </a:endParaRPr>
              </a:p>
            </p:txBody>
          </p:sp>
        </p:grpSp>
        <p:pic>
          <p:nvPicPr>
            <p:cNvPr id="8" name="Imatge 7">
              <a:extLst>
                <a:ext uri="{FF2B5EF4-FFF2-40B4-BE49-F238E27FC236}">
                  <a16:creationId xmlns:a16="http://schemas.microsoft.com/office/drawing/2014/main" id="{16EDEADF-9BD2-4F3C-BA46-FFB8CE315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3089" y="1425464"/>
              <a:ext cx="4998720" cy="5189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4271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35</Words>
  <Application>Microsoft Office PowerPoint</Application>
  <PresentationFormat>Presentació en pantalla (4:3)</PresentationFormat>
  <Paragraphs>5</Paragraphs>
  <Slides>7</Slides>
  <Notes>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Lluís Nater Mesa</dc:creator>
  <cp:lastModifiedBy>Lluís Nater Mesa</cp:lastModifiedBy>
  <cp:revision>3</cp:revision>
  <dcterms:created xsi:type="dcterms:W3CDTF">2022-02-07T13:53:02Z</dcterms:created>
  <dcterms:modified xsi:type="dcterms:W3CDTF">2022-03-24T07:57:02Z</dcterms:modified>
</cp:coreProperties>
</file>